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58" r:id="rId4"/>
    <p:sldId id="259" r:id="rId5"/>
    <p:sldId id="260" r:id="rId6"/>
    <p:sldId id="257"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42A54C80-263E-416B-A8E0-580EDEADCBDC}" type="datetimeFigureOut">
              <a:rPr lang="en-US" dirty="0"/>
              <a:t>9/11/2018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9/11/2018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9/11/2018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youtu.be/SaFiyxcx47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Intervisie</a:t>
            </a:r>
            <a:endParaRPr lang="nl-NL" dirty="0"/>
          </a:p>
        </p:txBody>
      </p:sp>
      <p:sp>
        <p:nvSpPr>
          <p:cNvPr id="3" name="Ondertitel 2"/>
          <p:cNvSpPr>
            <a:spLocks noGrp="1"/>
          </p:cNvSpPr>
          <p:nvPr>
            <p:ph type="subTitle" idx="1"/>
          </p:nvPr>
        </p:nvSpPr>
        <p:spPr/>
        <p:txBody>
          <a:bodyPr/>
          <a:lstStyle/>
          <a:p>
            <a:r>
              <a:rPr lang="nl-NL" dirty="0" err="1" smtClean="0"/>
              <a:t>Opstartles</a:t>
            </a:r>
            <a:r>
              <a:rPr lang="nl-NL" dirty="0" smtClean="0"/>
              <a:t> | Les 1</a:t>
            </a:r>
            <a:endParaRPr lang="nl-NL" dirty="0"/>
          </a:p>
        </p:txBody>
      </p:sp>
    </p:spTree>
    <p:extLst>
      <p:ext uri="{BB962C8B-B14F-4D97-AF65-F5344CB8AC3E}">
        <p14:creationId xmlns:p14="http://schemas.microsoft.com/office/powerpoint/2010/main" val="12547702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827314"/>
          </a:xfrm>
        </p:spPr>
        <p:txBody>
          <a:bodyPr/>
          <a:lstStyle/>
          <a:p>
            <a:r>
              <a:rPr lang="nl-NL" dirty="0" smtClean="0"/>
              <a:t>Intervisie</a:t>
            </a:r>
            <a:endParaRPr lang="nl-NL" dirty="0"/>
          </a:p>
        </p:txBody>
      </p:sp>
      <p:sp>
        <p:nvSpPr>
          <p:cNvPr id="3" name="Tijdelijke aanduiding voor inhoud 2"/>
          <p:cNvSpPr>
            <a:spLocks noGrp="1"/>
          </p:cNvSpPr>
          <p:nvPr>
            <p:ph idx="1"/>
          </p:nvPr>
        </p:nvSpPr>
        <p:spPr>
          <a:xfrm>
            <a:off x="677334" y="1337628"/>
            <a:ext cx="9420255" cy="5520371"/>
          </a:xfrm>
        </p:spPr>
        <p:txBody>
          <a:bodyPr>
            <a:normAutofit/>
          </a:bodyPr>
          <a:lstStyle/>
          <a:p>
            <a:r>
              <a:rPr lang="nl-NL" dirty="0"/>
              <a:t>De eerste stap bij intervisie is systematisch reflecteren op een eigen ervaring in een concrete situatie. </a:t>
            </a:r>
            <a:endParaRPr lang="nl-NL" dirty="0" smtClean="0"/>
          </a:p>
          <a:p>
            <a:r>
              <a:rPr lang="nl-NL" dirty="0" smtClean="0"/>
              <a:t>Kunnen </a:t>
            </a:r>
            <a:r>
              <a:rPr lang="nl-NL" dirty="0"/>
              <a:t>reflecteren is </a:t>
            </a:r>
            <a:r>
              <a:rPr lang="nl-NL" dirty="0" smtClean="0"/>
              <a:t>daarom een </a:t>
            </a:r>
            <a:r>
              <a:rPr lang="nl-NL" dirty="0"/>
              <a:t>vereiste vaardigheid.</a:t>
            </a:r>
          </a:p>
          <a:p>
            <a:r>
              <a:rPr lang="nl-NL" dirty="0"/>
              <a:t>Je reflecteert middels een leerproces, waarin je bezig bent met het op elkaar afstemmen van “ik als persoon”, “ik als student” en “ik als collega”. </a:t>
            </a:r>
            <a:endParaRPr lang="nl-NL" dirty="0" smtClean="0"/>
          </a:p>
          <a:p>
            <a:r>
              <a:rPr lang="nl-NL" dirty="0" smtClean="0"/>
              <a:t>Je gaat samen </a:t>
            </a:r>
            <a:r>
              <a:rPr lang="nl-NL" dirty="0"/>
              <a:t>met de leden van je intervisiegroep </a:t>
            </a:r>
            <a:r>
              <a:rPr lang="nl-NL" dirty="0" smtClean="0"/>
              <a:t>op </a:t>
            </a:r>
            <a:r>
              <a:rPr lang="nl-NL" dirty="0"/>
              <a:t>zoek naar motieven achter je </a:t>
            </a:r>
            <a:r>
              <a:rPr lang="nl-NL" dirty="0" smtClean="0"/>
              <a:t>gedrag;</a:t>
            </a:r>
          </a:p>
          <a:p>
            <a:pPr>
              <a:buFont typeface="+mj-lt"/>
              <a:buAutoNum type="arabicPeriod"/>
            </a:pPr>
            <a:r>
              <a:rPr lang="nl-NL" dirty="0" smtClean="0"/>
              <a:t>waarom ben je </a:t>
            </a:r>
            <a:r>
              <a:rPr lang="nl-NL" dirty="0"/>
              <a:t>tevreden </a:t>
            </a:r>
            <a:r>
              <a:rPr lang="nl-NL" dirty="0" smtClean="0"/>
              <a:t>over </a:t>
            </a:r>
            <a:r>
              <a:rPr lang="nl-NL" dirty="0"/>
              <a:t>wat je hebt gedaan, </a:t>
            </a:r>
            <a:endParaRPr lang="nl-NL" dirty="0" smtClean="0"/>
          </a:p>
          <a:p>
            <a:pPr>
              <a:buFont typeface="+mj-lt"/>
              <a:buAutoNum type="arabicPeriod"/>
            </a:pPr>
            <a:r>
              <a:rPr lang="nl-NL" dirty="0" smtClean="0"/>
              <a:t>wat </a:t>
            </a:r>
            <a:r>
              <a:rPr lang="nl-NL" dirty="0"/>
              <a:t>je anders zou willen doen </a:t>
            </a:r>
            <a:endParaRPr lang="nl-NL" dirty="0" smtClean="0"/>
          </a:p>
          <a:p>
            <a:pPr>
              <a:buFont typeface="+mj-lt"/>
              <a:buAutoNum type="arabicPeriod"/>
            </a:pPr>
            <a:r>
              <a:rPr lang="nl-NL" dirty="0" smtClean="0"/>
              <a:t>waarom </a:t>
            </a:r>
            <a:r>
              <a:rPr lang="nl-NL" dirty="0"/>
              <a:t>dat niet (meteen) lukt. </a:t>
            </a:r>
            <a:endParaRPr lang="nl-NL" dirty="0" smtClean="0"/>
          </a:p>
          <a:p>
            <a:r>
              <a:rPr lang="nl-NL" dirty="0" smtClean="0"/>
              <a:t>Als </a:t>
            </a:r>
            <a:r>
              <a:rPr lang="nl-NL" dirty="0"/>
              <a:t>professionele kracht dien je deze dingen voor jezelf te kunnen formuleren.</a:t>
            </a:r>
          </a:p>
          <a:p>
            <a:r>
              <a:rPr lang="nl-NL" dirty="0"/>
              <a:t>Bij deze leervorm ben jij zelf verantwoordelijk voor je leerproces. </a:t>
            </a:r>
            <a:endParaRPr lang="nl-NL" dirty="0" smtClean="0"/>
          </a:p>
          <a:p>
            <a:r>
              <a:rPr lang="nl-NL" dirty="0" smtClean="0"/>
              <a:t>Het ligt dus aan </a:t>
            </a:r>
            <a:r>
              <a:rPr lang="nl-NL" dirty="0"/>
              <a:t>jou is of je veel of weinig leert. </a:t>
            </a:r>
            <a:r>
              <a:rPr lang="nl-NL" dirty="0" smtClean="0"/>
              <a:t>Nooit zeggen “ik </a:t>
            </a:r>
            <a:r>
              <a:rPr lang="nl-NL" dirty="0"/>
              <a:t>heb er weinig aan gehad </a:t>
            </a:r>
            <a:r>
              <a:rPr lang="nl-NL" dirty="0" smtClean="0"/>
              <a:t>…”</a:t>
            </a:r>
          </a:p>
          <a:p>
            <a:r>
              <a:rPr lang="nl-NL" dirty="0" smtClean="0">
                <a:hlinkClick r:id="rId2"/>
              </a:rPr>
              <a:t>Intervisie</a:t>
            </a:r>
            <a:endParaRPr lang="nl-NL" dirty="0"/>
          </a:p>
        </p:txBody>
      </p:sp>
    </p:spTree>
    <p:extLst>
      <p:ext uri="{BB962C8B-B14F-4D97-AF65-F5344CB8AC3E}">
        <p14:creationId xmlns:p14="http://schemas.microsoft.com/office/powerpoint/2010/main" val="111937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657497"/>
          </a:xfrm>
        </p:spPr>
        <p:txBody>
          <a:bodyPr>
            <a:normAutofit fontScale="90000"/>
          </a:bodyPr>
          <a:lstStyle/>
          <a:p>
            <a:r>
              <a:rPr lang="nl-NL" dirty="0"/>
              <a:t>WAT IS EEN WERKINBRENG?</a:t>
            </a:r>
            <a:br>
              <a:rPr lang="nl-NL" dirty="0"/>
            </a:br>
            <a:endParaRPr lang="nl-NL" dirty="0"/>
          </a:p>
        </p:txBody>
      </p:sp>
      <p:sp>
        <p:nvSpPr>
          <p:cNvPr id="3" name="Tijdelijke aanduiding voor inhoud 2"/>
          <p:cNvSpPr>
            <a:spLocks noGrp="1"/>
          </p:cNvSpPr>
          <p:nvPr>
            <p:ph idx="1"/>
          </p:nvPr>
        </p:nvSpPr>
        <p:spPr>
          <a:xfrm>
            <a:off x="677334" y="1267097"/>
            <a:ext cx="8596668" cy="3880773"/>
          </a:xfrm>
        </p:spPr>
        <p:txBody>
          <a:bodyPr>
            <a:normAutofit/>
          </a:bodyPr>
          <a:lstStyle/>
          <a:p>
            <a:pPr marL="0" indent="0">
              <a:buNone/>
            </a:pPr>
            <a:r>
              <a:rPr lang="nl-NL" dirty="0" smtClean="0"/>
              <a:t>Een </a:t>
            </a:r>
            <a:r>
              <a:rPr lang="nl-NL" dirty="0"/>
              <a:t>werkinbreng is van te voren schriftelijk voorbereid en bestaat uit de volgende elementen:</a:t>
            </a:r>
          </a:p>
          <a:p>
            <a:r>
              <a:rPr lang="nl-NL" dirty="0" smtClean="0"/>
              <a:t>Een </a:t>
            </a:r>
            <a:r>
              <a:rPr lang="nl-NL" dirty="0"/>
              <a:t>objectieve beschrijving van een concrete ervaring, waarin jij als handelend persoon kunt worden aangemerkt.</a:t>
            </a:r>
          </a:p>
          <a:p>
            <a:r>
              <a:rPr lang="nl-NL" dirty="0" smtClean="0"/>
              <a:t>Eventueel </a:t>
            </a:r>
            <a:r>
              <a:rPr lang="nl-NL" dirty="0"/>
              <a:t>een eerste reflectie op wat er gebeurde.</a:t>
            </a:r>
          </a:p>
          <a:p>
            <a:r>
              <a:rPr lang="nl-NL" dirty="0" smtClean="0"/>
              <a:t>Ten </a:t>
            </a:r>
            <a:r>
              <a:rPr lang="nl-NL" dirty="0"/>
              <a:t>minste drie vragen die jij jezelf stelt naar aanleiding van deze ervaring.</a:t>
            </a:r>
          </a:p>
          <a:p>
            <a:pPr marL="0" indent="0">
              <a:buNone/>
            </a:pPr>
            <a:endParaRPr lang="nl-NL" dirty="0" smtClean="0"/>
          </a:p>
          <a:p>
            <a:endParaRPr lang="nl-NL" dirty="0"/>
          </a:p>
        </p:txBody>
      </p:sp>
    </p:spTree>
    <p:extLst>
      <p:ext uri="{BB962C8B-B14F-4D97-AF65-F5344CB8AC3E}">
        <p14:creationId xmlns:p14="http://schemas.microsoft.com/office/powerpoint/2010/main" val="825314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1140823"/>
          </a:xfrm>
        </p:spPr>
        <p:txBody>
          <a:bodyPr>
            <a:normAutofit fontScale="90000"/>
          </a:bodyPr>
          <a:lstStyle/>
          <a:p>
            <a:r>
              <a:rPr lang="nl-NL" dirty="0"/>
              <a:t>Een objectieve beschrijving </a:t>
            </a:r>
            <a:r>
              <a:rPr lang="nl-NL" dirty="0" smtClean="0"/>
              <a:t>beantwoord </a:t>
            </a:r>
            <a:r>
              <a:rPr lang="nl-NL" dirty="0"/>
              <a:t>(een aantal) van de volgende vragen:</a:t>
            </a:r>
            <a:br>
              <a:rPr lang="nl-NL" dirty="0"/>
            </a:br>
            <a:endParaRPr lang="nl-NL" dirty="0"/>
          </a:p>
        </p:txBody>
      </p:sp>
      <p:sp>
        <p:nvSpPr>
          <p:cNvPr id="3" name="Tijdelijke aanduiding voor inhoud 2"/>
          <p:cNvSpPr>
            <a:spLocks noGrp="1"/>
          </p:cNvSpPr>
          <p:nvPr>
            <p:ph idx="1"/>
          </p:nvPr>
        </p:nvSpPr>
        <p:spPr>
          <a:xfrm>
            <a:off x="677334" y="1750423"/>
            <a:ext cx="8596668" cy="3880773"/>
          </a:xfrm>
        </p:spPr>
        <p:txBody>
          <a:bodyPr/>
          <a:lstStyle/>
          <a:p>
            <a:r>
              <a:rPr lang="nl-NL" dirty="0" smtClean="0"/>
              <a:t>Wat </a:t>
            </a:r>
            <a:r>
              <a:rPr lang="nl-NL" dirty="0"/>
              <a:t>gebeurde er precies?</a:t>
            </a:r>
          </a:p>
          <a:p>
            <a:r>
              <a:rPr lang="nl-NL" dirty="0" smtClean="0"/>
              <a:t>Hoe </a:t>
            </a:r>
            <a:r>
              <a:rPr lang="nl-NL" dirty="0"/>
              <a:t>zag de situatie er uit?</a:t>
            </a:r>
          </a:p>
          <a:p>
            <a:r>
              <a:rPr lang="nl-NL" dirty="0" smtClean="0"/>
              <a:t>Wat </a:t>
            </a:r>
            <a:r>
              <a:rPr lang="nl-NL" dirty="0"/>
              <a:t>wilde je, deed je, dacht je, voelde je?</a:t>
            </a:r>
          </a:p>
          <a:p>
            <a:r>
              <a:rPr lang="nl-NL" dirty="0" smtClean="0"/>
              <a:t>Wie </a:t>
            </a:r>
            <a:r>
              <a:rPr lang="nl-NL" dirty="0"/>
              <a:t>was er bij?</a:t>
            </a:r>
          </a:p>
          <a:p>
            <a:r>
              <a:rPr lang="nl-NL" dirty="0" smtClean="0"/>
              <a:t>Wat </a:t>
            </a:r>
            <a:r>
              <a:rPr lang="nl-NL" dirty="0"/>
              <a:t>voor “fantasieën” had jij er bij?</a:t>
            </a:r>
          </a:p>
          <a:p>
            <a:r>
              <a:rPr lang="nl-NL" dirty="0" smtClean="0"/>
              <a:t>Waar </a:t>
            </a:r>
            <a:r>
              <a:rPr lang="nl-NL" dirty="0"/>
              <a:t>ging je van uit?</a:t>
            </a:r>
          </a:p>
          <a:p>
            <a:r>
              <a:rPr lang="nl-NL" dirty="0" smtClean="0"/>
              <a:t>Wat </a:t>
            </a:r>
            <a:r>
              <a:rPr lang="nl-NL" dirty="0"/>
              <a:t>deed, zei of liet de ander na?</a:t>
            </a:r>
          </a:p>
          <a:p>
            <a:r>
              <a:rPr lang="nl-NL" dirty="0" smtClean="0"/>
              <a:t>Wat </a:t>
            </a:r>
            <a:r>
              <a:rPr lang="nl-NL" dirty="0"/>
              <a:t>denk je dat de andere(n) wilden, voelden, dachten?</a:t>
            </a:r>
          </a:p>
          <a:p>
            <a:endParaRPr lang="nl-NL" dirty="0"/>
          </a:p>
        </p:txBody>
      </p:sp>
    </p:spTree>
    <p:extLst>
      <p:ext uri="{BB962C8B-B14F-4D97-AF65-F5344CB8AC3E}">
        <p14:creationId xmlns:p14="http://schemas.microsoft.com/office/powerpoint/2010/main" val="4059740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840377"/>
          </a:xfrm>
        </p:spPr>
        <p:txBody>
          <a:bodyPr/>
          <a:lstStyle/>
          <a:p>
            <a:r>
              <a:rPr lang="nl-NL" dirty="0" smtClean="0"/>
              <a:t>Hoe gaat intervisie globaal in zijn werk?</a:t>
            </a:r>
            <a:endParaRPr lang="nl-NL" dirty="0"/>
          </a:p>
        </p:txBody>
      </p:sp>
      <p:sp>
        <p:nvSpPr>
          <p:cNvPr id="3" name="Tijdelijke aanduiding voor inhoud 2"/>
          <p:cNvSpPr>
            <a:spLocks noGrp="1"/>
          </p:cNvSpPr>
          <p:nvPr>
            <p:ph idx="1"/>
          </p:nvPr>
        </p:nvSpPr>
        <p:spPr>
          <a:xfrm>
            <a:off x="677334" y="1246189"/>
            <a:ext cx="8596668" cy="3880773"/>
          </a:xfrm>
        </p:spPr>
        <p:txBody>
          <a:bodyPr/>
          <a:lstStyle/>
          <a:p>
            <a:r>
              <a:rPr lang="nl-NL" dirty="0"/>
              <a:t>Naar aanleiding van een werkinbreng vindt een gesprek plaats tussen de intervisieleden. </a:t>
            </a:r>
            <a:endParaRPr lang="nl-NL" dirty="0" smtClean="0"/>
          </a:p>
          <a:p>
            <a:r>
              <a:rPr lang="nl-NL" dirty="0" smtClean="0"/>
              <a:t>In </a:t>
            </a:r>
            <a:r>
              <a:rPr lang="nl-NL" dirty="0"/>
              <a:t>dit gesprek gaat het er om bezig te zijn met vragen die voor jou verhelderen, waarom je deed wat je deed, dacht wat je dacht en voelde wat je voelde. </a:t>
            </a:r>
            <a:endParaRPr lang="nl-NL" dirty="0" smtClean="0"/>
          </a:p>
          <a:p>
            <a:r>
              <a:rPr lang="nl-NL" dirty="0" smtClean="0"/>
              <a:t>Met </a:t>
            </a:r>
            <a:r>
              <a:rPr lang="nl-NL" dirty="0"/>
              <a:t>het duidelijk worden van deze dingen kun je jezelf trainen om te doen wat je wilt doen, te zeggen wat je wilt zeggen en je daarbij goed te voelen.</a:t>
            </a:r>
          </a:p>
          <a:p>
            <a:r>
              <a:rPr lang="nl-NL" dirty="0"/>
              <a:t>In dit gesprek spelen alle leden van het intervisiegroepje een even belangrijke rol. Soms moet een ervaring van de werkinbreng eerst nog worden verduidelijkt. Daartoe kunnen informatieve vragen worden gesteld.</a:t>
            </a:r>
          </a:p>
          <a:p>
            <a:endParaRPr lang="nl-NL" dirty="0"/>
          </a:p>
        </p:txBody>
      </p:sp>
    </p:spTree>
    <p:extLst>
      <p:ext uri="{BB962C8B-B14F-4D97-AF65-F5344CB8AC3E}">
        <p14:creationId xmlns:p14="http://schemas.microsoft.com/office/powerpoint/2010/main" val="680222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Duidelijke </a:t>
            </a:r>
            <a:r>
              <a:rPr lang="nl-NL" dirty="0" smtClean="0"/>
              <a:t>werkafspraken </a:t>
            </a:r>
            <a:r>
              <a:rPr lang="nl-NL" dirty="0"/>
              <a:t>m.b.t. de </a:t>
            </a:r>
            <a:r>
              <a:rPr lang="nl-NL" dirty="0" smtClean="0"/>
              <a:t>intervisiebijeenkomsten:</a:t>
            </a:r>
            <a:r>
              <a:rPr lang="nl-NL" dirty="0"/>
              <a:t/>
            </a:r>
            <a:br>
              <a:rPr lang="nl-NL" dirty="0"/>
            </a:br>
            <a:endParaRPr lang="nl-NL" dirty="0"/>
          </a:p>
        </p:txBody>
      </p:sp>
      <p:sp>
        <p:nvSpPr>
          <p:cNvPr id="3" name="Tijdelijke aanduiding voor inhoud 2"/>
          <p:cNvSpPr>
            <a:spLocks noGrp="1"/>
          </p:cNvSpPr>
          <p:nvPr>
            <p:ph idx="1"/>
          </p:nvPr>
        </p:nvSpPr>
        <p:spPr>
          <a:xfrm>
            <a:off x="677334" y="1781766"/>
            <a:ext cx="9407192" cy="3880773"/>
          </a:xfrm>
        </p:spPr>
        <p:txBody>
          <a:bodyPr>
            <a:normAutofit fontScale="92500" lnSpcReduction="10000"/>
          </a:bodyPr>
          <a:lstStyle/>
          <a:p>
            <a:r>
              <a:rPr lang="nl-NL" dirty="0" smtClean="0"/>
              <a:t>We </a:t>
            </a:r>
            <a:r>
              <a:rPr lang="nl-NL" dirty="0"/>
              <a:t>komen </a:t>
            </a:r>
            <a:r>
              <a:rPr lang="nl-NL" dirty="0" smtClean="0"/>
              <a:t>elke week bij elkaar</a:t>
            </a:r>
            <a:r>
              <a:rPr lang="nl-NL" dirty="0"/>
              <a:t> </a:t>
            </a:r>
            <a:r>
              <a:rPr lang="nl-NL" dirty="0" smtClean="0"/>
              <a:t>in de klas voor het wekelijkse intervisie-moment. </a:t>
            </a:r>
          </a:p>
          <a:p>
            <a:r>
              <a:rPr lang="nl-NL" dirty="0" smtClean="0"/>
              <a:t>Iedereen verzorgt elke week een </a:t>
            </a:r>
            <a:r>
              <a:rPr lang="nl-NL" dirty="0"/>
              <a:t>werkinbreng </a:t>
            </a:r>
            <a:endParaRPr lang="nl-NL" dirty="0" smtClean="0"/>
          </a:p>
          <a:p>
            <a:r>
              <a:rPr lang="nl-NL" dirty="0" smtClean="0"/>
              <a:t>Wie </a:t>
            </a:r>
            <a:r>
              <a:rPr lang="nl-NL" dirty="0"/>
              <a:t>de </a:t>
            </a:r>
            <a:r>
              <a:rPr lang="nl-NL" dirty="0" smtClean="0"/>
              <a:t>gespreksleider (voorzitter) is dat wisselt (stel rooster op).</a:t>
            </a:r>
            <a:endParaRPr lang="nl-NL" dirty="0"/>
          </a:p>
          <a:p>
            <a:r>
              <a:rPr lang="nl-NL" dirty="0" smtClean="0"/>
              <a:t>De werkinbreng wordt door iedereen </a:t>
            </a:r>
            <a:r>
              <a:rPr lang="nl-NL" dirty="0"/>
              <a:t>verspreidt </a:t>
            </a:r>
            <a:r>
              <a:rPr lang="nl-NL" dirty="0" smtClean="0"/>
              <a:t>onder </a:t>
            </a:r>
            <a:r>
              <a:rPr lang="nl-NL" dirty="0"/>
              <a:t>de andere groepsleden, minstens </a:t>
            </a:r>
            <a:r>
              <a:rPr lang="nl-NL" u="sng" dirty="0" smtClean="0"/>
              <a:t>drie dagen vóór </a:t>
            </a:r>
            <a:r>
              <a:rPr lang="nl-NL" dirty="0"/>
              <a:t>de intervisiebijeenkomst</a:t>
            </a:r>
            <a:r>
              <a:rPr lang="nl-NL" dirty="0" smtClean="0"/>
              <a:t>.</a:t>
            </a:r>
            <a:r>
              <a:rPr lang="nl-NL" dirty="0"/>
              <a:t> </a:t>
            </a:r>
            <a:endParaRPr lang="nl-NL" dirty="0" smtClean="0"/>
          </a:p>
          <a:p>
            <a:r>
              <a:rPr lang="nl-NL" dirty="0" smtClean="0"/>
              <a:t>Degene die de inbreng had stuurt ook zijn uitgebreide reflectieverslag rond.</a:t>
            </a:r>
            <a:endParaRPr lang="nl-NL" dirty="0"/>
          </a:p>
          <a:p>
            <a:r>
              <a:rPr lang="nl-NL" dirty="0" smtClean="0"/>
              <a:t>Alle andere groepsleden </a:t>
            </a:r>
            <a:r>
              <a:rPr lang="nl-NL" dirty="0"/>
              <a:t>verspreiden hun </a:t>
            </a:r>
            <a:r>
              <a:rPr lang="nl-NL" dirty="0" smtClean="0"/>
              <a:t>(meer beknopte) reflectieverslag (wat heb je geleerd van de inbreng van de ander, wat deed het met je, wat kun je er zelf in je werk mee) met het rondsturen van de nieuwe inbreng mee voor de eerstvolgende </a:t>
            </a:r>
            <a:r>
              <a:rPr lang="nl-NL" dirty="0"/>
              <a:t>intervisiebijeenkomst.</a:t>
            </a:r>
          </a:p>
          <a:p>
            <a:r>
              <a:rPr lang="nl-NL" dirty="0" smtClean="0"/>
              <a:t>Tijdens </a:t>
            </a:r>
            <a:r>
              <a:rPr lang="nl-NL" dirty="0"/>
              <a:t>de intervisie </a:t>
            </a:r>
            <a:r>
              <a:rPr lang="nl-NL" dirty="0" smtClean="0"/>
              <a:t>worden </a:t>
            </a:r>
            <a:r>
              <a:rPr lang="nl-NL" dirty="0"/>
              <a:t>eerst </a:t>
            </a:r>
            <a:r>
              <a:rPr lang="nl-NL" dirty="0" smtClean="0"/>
              <a:t>ieders reflectieverslagen besproken.</a:t>
            </a:r>
            <a:endParaRPr lang="nl-NL" dirty="0"/>
          </a:p>
          <a:p>
            <a:r>
              <a:rPr lang="nl-NL" dirty="0" smtClean="0"/>
              <a:t>Vervolgens </a:t>
            </a:r>
            <a:r>
              <a:rPr lang="nl-NL" dirty="0"/>
              <a:t>wordt de nieuwe werkinbreng ingebracht en </a:t>
            </a:r>
            <a:r>
              <a:rPr lang="nl-NL" dirty="0" smtClean="0"/>
              <a:t>besproken.</a:t>
            </a:r>
            <a:endParaRPr lang="nl-NL" dirty="0"/>
          </a:p>
          <a:p>
            <a:endParaRPr lang="nl-NL" dirty="0"/>
          </a:p>
        </p:txBody>
      </p:sp>
    </p:spTree>
    <p:extLst>
      <p:ext uri="{BB962C8B-B14F-4D97-AF65-F5344CB8AC3E}">
        <p14:creationId xmlns:p14="http://schemas.microsoft.com/office/powerpoint/2010/main" val="3498144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775063"/>
          </a:xfrm>
        </p:spPr>
        <p:txBody>
          <a:bodyPr/>
          <a:lstStyle/>
          <a:p>
            <a:r>
              <a:rPr lang="nl-NL" dirty="0" smtClean="0"/>
              <a:t>Intervisiecontract opstellen</a:t>
            </a:r>
            <a:endParaRPr lang="nl-NL" dirty="0"/>
          </a:p>
        </p:txBody>
      </p:sp>
      <p:sp>
        <p:nvSpPr>
          <p:cNvPr id="3" name="Tijdelijke aanduiding voor inhoud 2"/>
          <p:cNvSpPr>
            <a:spLocks noGrp="1"/>
          </p:cNvSpPr>
          <p:nvPr>
            <p:ph idx="1"/>
          </p:nvPr>
        </p:nvSpPr>
        <p:spPr>
          <a:xfrm>
            <a:off x="677334" y="1384663"/>
            <a:ext cx="8596668" cy="3880773"/>
          </a:xfrm>
        </p:spPr>
        <p:txBody>
          <a:bodyPr/>
          <a:lstStyle/>
          <a:p>
            <a:r>
              <a:rPr lang="nl-NL" dirty="0" smtClean="0"/>
              <a:t>Jullie gaan nu eerst een intervisie contract opstellen.</a:t>
            </a:r>
          </a:p>
          <a:p>
            <a:r>
              <a:rPr lang="nl-NL" dirty="0" smtClean="0"/>
              <a:t>Daarbij duidelijke groepsafspraken maken; hoe lever je de intervisie-inbreng aan.</a:t>
            </a:r>
            <a:endParaRPr lang="nl-NL" dirty="0"/>
          </a:p>
        </p:txBody>
      </p:sp>
    </p:spTree>
    <p:extLst>
      <p:ext uri="{BB962C8B-B14F-4D97-AF65-F5344CB8AC3E}">
        <p14:creationId xmlns:p14="http://schemas.microsoft.com/office/powerpoint/2010/main" val="4132208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956</TotalTime>
  <Words>577</Words>
  <Application>Microsoft Office PowerPoint</Application>
  <PresentationFormat>Breedbeeld</PresentationFormat>
  <Paragraphs>45</Paragraphs>
  <Slides>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Trebuchet MS</vt:lpstr>
      <vt:lpstr>Wingdings 3</vt:lpstr>
      <vt:lpstr>Facet</vt:lpstr>
      <vt:lpstr>Intervisie</vt:lpstr>
      <vt:lpstr>Intervisie</vt:lpstr>
      <vt:lpstr>WAT IS EEN WERKINBRENG? </vt:lpstr>
      <vt:lpstr>Een objectieve beschrijving beantwoord (een aantal) van de volgende vragen: </vt:lpstr>
      <vt:lpstr>Hoe gaat intervisie globaal in zijn werk?</vt:lpstr>
      <vt:lpstr>Duidelijke werkafspraken m.b.t. de intervisiebijeenkomsten: </vt:lpstr>
      <vt:lpstr>Intervisiecontract opstellen</vt:lpstr>
    </vt:vector>
  </TitlesOfParts>
  <Company>Noorderpoort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Simon Poelman</dc:creator>
  <cp:lastModifiedBy>Simon Poelman</cp:lastModifiedBy>
  <cp:revision>9</cp:revision>
  <dcterms:created xsi:type="dcterms:W3CDTF">2018-09-11T04:48:23Z</dcterms:created>
  <dcterms:modified xsi:type="dcterms:W3CDTF">2018-09-11T20:44:43Z</dcterms:modified>
</cp:coreProperties>
</file>